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4995" autoAdjust="0"/>
    <p:restoredTop sz="94660"/>
  </p:normalViewPr>
  <p:slideViewPr>
    <p:cSldViewPr snapToGrid="0">
      <p:cViewPr>
        <p:scale>
          <a:sx n="75" d="100"/>
          <a:sy n="75" d="100"/>
        </p:scale>
        <p:origin x="-1022" y="-34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800E803-F14A-4418-8117-931A49D5F1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508C28A4-884F-428E-82FB-1A8803156A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B3061F09-CE81-48A5-952A-E2AB5C08F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D6809-B73A-4E43-BF58-42D3C736F461}" type="datetimeFigureOut">
              <a:rPr lang="en-IN" smtClean="0"/>
              <a:pPr/>
              <a:t>07-04-2026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4EA59DEB-8EED-447A-B541-76293C1310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68D0A4AA-37F7-430E-BDC9-603AFFC905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97C30-F8AE-4EF2-964F-6AC9739786EC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3693577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3F2538E-F176-4FCF-9C32-88472BE8C9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C19E375D-32D5-4173-B443-0F3B2F72F9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BEDC6FDE-AB8A-46A4-970D-4478AC668C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D6809-B73A-4E43-BF58-42D3C736F461}" type="datetimeFigureOut">
              <a:rPr lang="en-IN" smtClean="0"/>
              <a:pPr/>
              <a:t>07-04-2026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D66592A4-4E11-4FBB-953A-201AC40D24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6FBF1AE7-EE08-47AA-955D-76813BDEA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97C30-F8AE-4EF2-964F-6AC9739786EC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4292616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140F471C-560C-44C7-B3A8-8F7CB079D9B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433CA406-F8FA-43B3-9DB3-37F5C53302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60BA6935-14B9-4E0B-BEAE-390281A419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D6809-B73A-4E43-BF58-42D3C736F461}" type="datetimeFigureOut">
              <a:rPr lang="en-IN" smtClean="0"/>
              <a:pPr/>
              <a:t>07-04-2026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661E6E82-8179-4C69-A641-B189033D3D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8E3A8000-6A1D-41EF-8AB1-12FB6D4A32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97C30-F8AE-4EF2-964F-6AC9739786EC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2376611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E176CA1-8695-453D-8639-2D540C4794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59AE314-0737-4FE2-AB04-EB1867B918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124FBEE6-85CA-4614-9856-7937F16066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D6809-B73A-4E43-BF58-42D3C736F461}" type="datetimeFigureOut">
              <a:rPr lang="en-IN" smtClean="0"/>
              <a:pPr/>
              <a:t>07-04-2026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E9EA3E28-0898-4840-BEEC-18CD742E5D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806FED3-4823-41D0-BEEB-D183684C2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97C30-F8AE-4EF2-964F-6AC9739786EC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1094233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FC75661-F3E4-49F9-B38A-A3AABC74AA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0BAB7F45-D10D-4360-9D8A-17BD4864FE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5C58D71C-D2CE-4561-8F81-A887FF3688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D6809-B73A-4E43-BF58-42D3C736F461}" type="datetimeFigureOut">
              <a:rPr lang="en-IN" smtClean="0"/>
              <a:pPr/>
              <a:t>07-04-2026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18F883F9-6C87-41AF-8F7A-61ADFCF02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F16FCE1-367D-49C3-8E28-1D918F2C17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97C30-F8AE-4EF2-964F-6AC9739786EC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178092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658657B-0AF2-4145-ADF2-24868FEE98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1BFAB0F6-49FF-4D93-805F-402FF8B01E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EEF5F9C6-E58A-49CC-AF0D-0EA654BAF1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D655B968-929B-4374-9EAB-D6CA2700B6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D6809-B73A-4E43-BF58-42D3C736F461}" type="datetimeFigureOut">
              <a:rPr lang="en-IN" smtClean="0"/>
              <a:pPr/>
              <a:t>07-04-2026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D4B4CF74-8CAC-42FC-A5EB-4241B339CB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EFBC1FB4-D783-4D6F-9280-2179FF8A8B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97C30-F8AE-4EF2-964F-6AC9739786EC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40623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D77AADE-33BA-4511-A847-803884AF0F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3D4CD361-A9D1-45C7-A284-08B781D2A9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124D6CAA-E270-445E-BCBA-A61E40DF66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85A5BDF7-CAD4-43BC-A3FB-7D9DA44F5C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63D30E6B-98B1-4A1C-900E-DB3C812EEA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D4BAEB75-B538-47B3-A26E-DA55F517FD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D6809-B73A-4E43-BF58-42D3C736F461}" type="datetimeFigureOut">
              <a:rPr lang="en-IN" smtClean="0"/>
              <a:pPr/>
              <a:t>07-04-2026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FDDAEE56-7A62-47A1-9FAA-1FEA8D5FA3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74DB1CAF-B094-491B-B352-506F6EEDA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97C30-F8AE-4EF2-964F-6AC9739786EC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32542094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288CF4D-322A-4E28-934A-B4F091E700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45821850-CA80-448A-BD94-C6A7479DF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D6809-B73A-4E43-BF58-42D3C736F461}" type="datetimeFigureOut">
              <a:rPr lang="en-IN" smtClean="0"/>
              <a:pPr/>
              <a:t>07-04-2026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15031BC7-6D7A-405C-8321-2C6D0216B5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2B9E6FDA-689F-4AFD-AA16-DF69917277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97C30-F8AE-4EF2-964F-6AC9739786EC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8817311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DCB6E51D-975D-42A2-AF14-14D08AF598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D6809-B73A-4E43-BF58-42D3C736F461}" type="datetimeFigureOut">
              <a:rPr lang="en-IN" smtClean="0"/>
              <a:pPr/>
              <a:t>07-04-2026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FB63EFF7-F563-4758-B053-36DC4381E2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927DC15A-EB26-442A-84D1-86C5F39A94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97C30-F8AE-4EF2-964F-6AC9739786EC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3710172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1279E80-6308-4C9A-BB99-4047CC9AE0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48DAE87-7F91-4BDC-A38A-4902988697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CFD20B4F-13C4-4D59-958B-A51900447D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D1548122-C165-4894-87CE-0B6B2E07F4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D6809-B73A-4E43-BF58-42D3C736F461}" type="datetimeFigureOut">
              <a:rPr lang="en-IN" smtClean="0"/>
              <a:pPr/>
              <a:t>07-04-2026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5190E35B-795D-4FF9-AD42-7C8039C98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85ABC4AE-B6D2-4619-B38B-F7FB21B4D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97C30-F8AE-4EF2-964F-6AC9739786EC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770768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46E437B-77AE-4A59-B950-95EB93880C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0F4F3A9E-4277-46F0-9ED6-D3AAA8A8558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DB827C7D-D34D-44BA-B041-462C106C68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9AE7395B-2A24-4BBB-BEE8-F3915F9135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D6809-B73A-4E43-BF58-42D3C736F461}" type="datetimeFigureOut">
              <a:rPr lang="en-IN" smtClean="0"/>
              <a:pPr/>
              <a:t>07-04-2026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F1F3ABF2-2BCF-407D-988D-6E8AADCFF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1CFC36D5-93D8-439B-91C1-DDF2726984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97C30-F8AE-4EF2-964F-6AC9739786EC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2015283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81BBDE29-50E5-481C-8B34-8170B493F4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5FE35E95-DC08-4897-8811-6C1D5696BE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6A30A2B-AC45-4BF0-8B40-8A3176F07D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8D6809-B73A-4E43-BF58-42D3C736F461}" type="datetimeFigureOut">
              <a:rPr lang="en-IN" smtClean="0"/>
              <a:pPr/>
              <a:t>07-04-2026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6D6E6C40-1FA8-43B9-B51E-3A3443EE0D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5E641625-FCD3-47EF-8843-2D31E0CDA3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C97C30-F8AE-4EF2-964F-6AC9739786EC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31835138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855200" y="617240"/>
            <a:ext cx="2336800" cy="33855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IN" sz="1600" b="1" dirty="0" smtClean="0">
                <a:solidFill>
                  <a:schemeClr val="bg1"/>
                </a:solidFill>
              </a:rPr>
              <a:t>Reg. No</a:t>
            </a:r>
            <a:r>
              <a:rPr lang="en-IN" sz="1600" b="1" dirty="0" smtClean="0">
                <a:solidFill>
                  <a:schemeClr val="bg1"/>
                </a:solidFill>
              </a:rPr>
              <a:t>. :  </a:t>
            </a:r>
            <a:endParaRPr lang="en-US" sz="1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7119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298</TotalTime>
  <Words>5</Words>
  <Application>Microsoft Office PowerPoint</Application>
  <PresentationFormat>Custom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8</cp:revision>
  <dcterms:created xsi:type="dcterms:W3CDTF">2025-03-11T04:30:36Z</dcterms:created>
  <dcterms:modified xsi:type="dcterms:W3CDTF">2026-04-07T12:08:21Z</dcterms:modified>
</cp:coreProperties>
</file>